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5" r:id="rId6"/>
    <p:sldId id="259" r:id="rId7"/>
    <p:sldId id="260" r:id="rId8"/>
    <p:sldId id="263" r:id="rId9"/>
    <p:sldId id="264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477F130-3B8B-45E7-93D3-B898A8C069DC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8FDF3FA-CEA0-419A-BDF3-74053EF4B5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764704"/>
            <a:ext cx="5792688" cy="4096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Gizat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Tabuldin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Kazakstan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5" y="1917542"/>
            <a:ext cx="7983494" cy="30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26" y="2554238"/>
            <a:ext cx="71913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612714" cy="10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3" y="3789040"/>
            <a:ext cx="6346297" cy="254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2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" y="236536"/>
            <a:ext cx="9148399" cy="6144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759" y="3645024"/>
            <a:ext cx="77724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THANK YOU FOR ATTENTION!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AutoShape 2" descr="data:image/jpeg;base64,/9j/4AAQSkZJRgABAQAAAQABAAD/2wCEAAkGBxMTEhUSEhIWFRUXFx0YFxgYGBYZGBgYGRoYGBgXGBUdHSggGB0lGxgXIjEhJSkrLi4uGB8zODMtNygtLisBCgoKDg0OGxAQGzImICUrLS0uLy0tLS0tLS0tLS0vLS8tLy0tLS0tLS0vLS0tLS0tLS0tLS0tLS0tLS0tLS0tLf/AABEIAKwBJgMBIgACEQEDEQH/xAAbAAABBQEBAAAAAAAAAAAAAAAEAAECAwUGB//EADsQAAEDAgQDBQcDBAEEAwAAAAEAAhEDIQQSMUEFUWETInGBkQYyobHB0fAjQlIUYuHxFXKCkqIHFkP/xAAaAQADAQEBAQAAAAAAAAAAAAABAgMABAUG/8QAMBEAAgIBAwMCAwcFAQAAAAAAAAECEQMSITEEE0EiUXGR8BQyYYGhscEFFSPR8eH/2gAMAwEAAhEDEQA/ANtoVgCTQphepZ4tEYUSFMqJWsxAhMQpqJRsFEYTKSZawURShOkjZqIwlCklC1goaSkSklCwSMJoU4TQtYKIQlCnCaEbNRBJSIShGzEITQpwmhazECE0KZCaEbNRAhNCmmhazEYTQpQktZishNCshMQjYaK4TQpkJiFrNRCEoUkkbNRW5qpe1EFQcEbA0BvamVz2pI2LR0gTymCUrkssIqJSlMUbMIpkpTLWYSZKUlrAJMkktZhJ0gnWs1DQlCdOtZqIwmhShKFrNRGE0KSUI2aiEJKUJLWCiEJoUky1moiQmIUimRs1ECE0KSUI2aiMJipJlrNRFMVIpijYSCYqRTFawEUkikjZhlBwU0xRswO8JKbgnRsFG1KUqWVLKuSytEElPKkWrWaitRJU5B3HrYa77aH0WhhuEZgHGqwN6d7/AB8UryxXLHjhnLhGWSkCt6nw/DtMEufrz26DxWvQpMbak1oHSAfXUqUupS4RaPSSfLOVocNqv0pnzt80U3hIAmo8gCxytNvMwt01iT0IMd46gDfz+CGrsmLjMf7nERtzg6/BSfUTf4F49LjXO5nA4NphwqE6ySAIAnUWA8VmcQx+HNqUt66+YlyJ4gSAIALpAZYOkkGzp0Eo2lgu6yk6mwkjMbHPG0gDumPAIxyad5X8zSxJ7Rr5HB1+NVGu7ji9vVo+hVlH2kOjmCehI+a7r/jKWUuc+n3QSQIcPTeOk/RYPE8JhiASA0GYJZDeYuAfj8F3Q6vFLZw+v0OCfQ5Y7qf1+bZmU/aJm7HDwIP2VzeO0j/IeX+UBX4RTgmnUBgSBcyJI8NjvsszE4Z7DGUnwk+UhdcY4Z+6OKffh7M7Lh2IpVXQKrW+IdPkAEdWw1Js/raa/pvC85E8j6FR/wCQe1+VriLQ48wbQln0vmMxsfVviUP1Z1WJ4zTa4gS6NxCvw2OpvaXAwBrmtErk2mUqZMxBPkVV9NCuTnXVTbutjsBXYdHt9QrCFyVPkRfSCPzZFYHiFNudh7SSIa5riMrgbnKe64bQpTwUtnZ0Ys7k6kqOhhMQsh/EKoPdeyoI/jlPgROvhKuocY2qMy9b/KDHmpvFNKyiyxujQITQqG8Uon9/wPy1VjsXSmO0aD1IHzSNSXKHTi+GShRIVxaokIWNRUU0KwhRIRs1FZTQrCFAo2CiBCYqZCaFrNRBKFKE4G8o2aiotSWZjvaGmyze8QR4QRKSk+ogvJZdNkfgx2e2tc/uH/i30VlH2zxAIkseJuCyLbwWm1oXFkp7i90mmi9J+D0oe1oeLOAMCwIbckCDmBJ30hEu41SnMKkSBu98GdpMA28PBeW5irGYh4uHFZ40/wDpk64/Y9Tw/tAGEhrqj2mCbuIvzzuOUAA+MqnG8Ze69Nzg2Zj00I8BtGi83bijHe35K9jjq1xG/WPwJ4rHF3pJzWSSpSPZ+CYt9RoqGdbmxiIkWBI8/Jaz8U+oYbRqNaNHiGOERYhxBv0+q8SwnHcVRBbTrvAMSJkHQ6Gei6nhX/yTiWFvbsZVbvHccd5tY8tBouTLittx4OrFOopS5O7r42pECmA3RrXuyudvctmxHONUHj8eXv7GgwQRDjPuunVtteqw8T7e0KoLf1KRvNgc3UkHyA25rIbxjDubkNTKz92suNiBECQCfdkAwZ2Sxikra3DJtulwdpg8ZRw5OTPiarZHvdxlxmHauOUuE3iTJ2WTxvi5dIq1CQdadJ8NEAGCGmXE5dXF0CBZc/i+PlpBw1YtsTEgjWAHNzE2BdblB3WDi8U97pdF/ejMQYNheRpaI+ariwa3qkSyZdC0xNmlxYOYQA10gAkAZgNCZtsPisjFViQRlYZ1LSATP9upNz+FD1KeXVzbj9o6mx08I8Fp8JAcSw/tmLAOPje4vbw1XpQilslR585N7t2WYX9JrSw1XZicxdAZzi7TmvI8juuxwXGyaZaXOdlIaQCHOgH+MSL6906Ln6tBlRoa19SRDYFqcCDJ67aX5q7Hh7Wmi2oXRG4jKZERNrjcg2NlxZ9/vnXg2+4dZU4kwXbX7MkS4Opw862DXRI/u2jqqMJxunVzMpVarngx3KbSDrLg7s4B63ECLrnMJ7K1a8Pe6QHEDtjkpzEgMAu+dLC17GFdxPD5HSHNbTa4mmM7GsZlzZYAOcycpM6yFxScOInZHVzI2eMPe2HdoWzo0uZfWXZGjk2BciZuFyFfjWKLhkcRJN4LTfYw4mbBWNFWp+nSzvBF2d/LBOgsCWyTYWHmtNvBq7W1JaJAzd0tPdvERMkAAQZiT0nJpchavgwMazE1XZiZqgQXTUc7QaiDFj8LdQqvFMZSkGo61jYTadCR1Nxut2riXMa9rW0w7R7gTIcOgAEku25+K5us0xLg4yJvBMkm+WfHVdEN+SMvwCj7T1He853I2B8YtzveU3/LFzge0GujqQnnYj0hDMp0y2C7JO+V8cyLfngg6lKmT7xAv5ETr6Lri37HNKKNocSEwWseZ5uFrSLG3PTmojHQ6zv/ACEgjkfXqucdhf4unyUXtI3Gv5dVWRrb+SLwxlv/AAdpT4o5kkjI2/uHWADplLb/ANyMqe1DGjXN1jf/ALSfWAuFo1AIn6yOV9tvVPVqAm5JMnVSlK3wUjjVcnfUfaSkRLrdQWkfEg/BH4bH0qgBY8X52+a8ubTLtBPL/HNO0uYYJg8votXuqBoXhnrLmKBauDwPHHkFrHvaYtBlvoZAF+SNpe1NVhioBUB0cAAfgY8rLSg4q/AsVqdeTrcqrfWYBJcIkDzJAHzC52p7Vggd0iNTzNv2zbTnuubxHFswDdBMnrBF+mgXLk6jS6R1Y+lclcjpMb7URnDIkFwB8LA+qxeI8bc5ga13eJl3SHd34BYtZ5Px+cwoCmXOGwAk+V4+S5JZJS5Z2xxRjwiNPFEl1tD94SRLS2mNBJP5snU7/ApXuwOlTmPFFV6YMa6xKopHveCRqX1Hw6LoyZG5bEYQSW5IU8pI2KprmTb8hENmNJurKGDzMzzpMjyJt6QjDK3LcE8dR2A61OIO31UqeIsRvzBMi99+SIr05JAB1628VUaUAti+8cgNVWGeo7k54fUHYcnIHEAgbi+v8hsnzEchtohcKXMALTynceBCtrYkElwAGpgTG3pqlyZI065DCDtWFikCJcSfCwUahDfdaOW3r8fggKmLIjlt4pNxOk/X85J4JSVtizdOkidat4abAKFOs+YG8WuPA2VrKWc6t9VZky6DbX6dVRyhFCaZSYThsbVEe53RbutOhB1I5geaJ/5eoTLmskHVogm2hOn+lktqOJI8rJjTcLuMidBqfhHNLhySnbujZcUI7VZs0+NZSAW9zQta7LI8Ytui6XtCwNM0SbkgF7i0OJPeIES6DFztpcrAoMzH3bczOt7W+qYiTB/xquSTcpLUdMYqMfSdofbSi8fqUsr2zle2CR3XNE3BMAxy3WRiOLYd78zXPbfVwzG9veudABaN9Vy9alHUzz6KsNIVngUY2iSyNumeucN4rhazGUgDIuctR0uDSIkAt11gg6HTUAVvaLE5jB/dBmzrnTvQAB9AvM23cIP0RP8AW1Ge693rI8CD+WU+1TX4lNdpm5xGtUe576hylziSWjUnUdRKBq1LGGkGdbAEajrp9FRU4rUygOAdOpuDbaeV01PEsJFoJ8I/PsrxkoxTZJx1OkTdUIF99NPoqnt0BIJ/ClXrDu6dPCDqZsnpOB6XPXf8KfFn9bUhMmH0LSWPoCLusNLa9PzkoVg2YBLhN5MT18fqoVXkzew+8aqtjiRef8rojni46mQlgkpaUQeY05DS3L881YwAxm89JI6DnqqHAzEGymzCnU2TPPCO7AsM5bI2eBYe7w3UAeZ6Tpus7HUqhec2oJuRHhKLw9XLZtoOu8/bonrukkk/nNc2f+oQ0pQR0YegnqcpsGpUQ0y0menzslUcb/VWwAPFCYp0abheZLPPI92ehHDCC2QqeHeTG3PbcqTsI0Fo6yecDUR5qeBxPO4hVsxXeceQP4EjcrHqNEa9LKP+kE/P5BD9rqOdvNW0cROvP1FlYWtc4ltplxzEOJnrAg67bpltyI1fBnYhrzeLTEwYmxjxgpLXwWFaZc68mwIsOoGnL0SQeVLYKwt72ZFJ9ymznXp9lqtwVNt25gejtfyyv/oaZ1LzFxeY0tpYWWeaIVgkAYdswD/L8CuoOgloMC88tUSzDsDgYcQI3t8vyFOqxosGwSk7qsosLoqwzu+4mBYRO50/ygXVAX2PUdY2nqtKnRp6N3vvyiFGrgaU5rgwDAm1gtHLFMMsMqRBogQDZwtpyn/Coq0wG6zG/p06I5tGkcpJJA0uddNlLEMYR7tt4J+aDyqw9h0Yj3zDQp1QCQ07eRK1aGDog5oNupUTg6Ul0OmJ1VV1MVtuQfSyq9jHa0AmDt81YyoW5e9Mj0v9lqDh9L+6VEcLpzcut4fZUfVQa3sVdLNcUZFHEQZ1jmrH4ybwQehWj/x1IbmeseqTOGU3GAT8PitDqccV5BPpckvYAp4uCC0kGNfUK6nWJJ1dz3539ZRf/EMH7vkps4Z/E/L0SvqcVpjLpsoIHknvNA6lo81XXLYkDfkB5wtJ2AMXy9d/qonhkj0/NU8usxtAXR5EwCkRHuwY1t9lS24J66fgWoeGHWfz1Tf8ZAjz0/zCT7Vj1Jh+yZKoya7kmuvv7p+Oi1P+LM69fdb8UqnDKlu+2Nv02fEjXzRfV4nHSBdJlUtVGMaknT0+6IwlUgkAb+iKp8JcHh8g9C0QfjCK/oCNG09SbtdN5se/olWfGvIX0+V+DNo15PmT09IVzm2bIjMdvttoiKfDC28tHgHc9Lu0TO4a50TUmOQifit9ohp0p/uH7Nk1W1+wqdUBoNr69VAvkAnorncPOUN5bgGfD3iPgpf0UzbcWG3xUXkj7llhnxQNhKoOaRufIeqrOKGaNvoj8NhgwH9IEme8c0idbTHwVH9CcxPwDacekIa4WwvFOuCnGV5b+ciUFjqhLj0aNlqP4eDckyOjRHoFU7hgMwX96xiL9Db52RjkghZYsjM+lUgHw+iq7aA5abuEmA0uqRsLW+CiOCRN3mejfsqd3H7idjJ7Gbh6t+hn7/RWdr73hHwWkzggF5doeW8zsp1OFtMk5r7W0sPsh3oB7GT2AsNiO5pMGPgOqSMpcPyjKJ5zIk/+qSR5YDrBkrgKqsAgkQRqSLai9tQmqPLHEDK5v8mmWuB08DrbUK+q/NIBMxA63FjzVBpDsxqZJ00jmd+fwXJDJtud2TFv6WUV64ae7v8Am6sOJ7mxPy/BsgmjKXNeDsWnzFzztKIxTbXOoPS8201tzV2lscybVjUqw18lJ1fS4+3RRw9OM2ZskggdDYev+Vv8IoUaTDTxMfqPpkgh09m1zv3eminlyKCur+v4Him0YVMkEiwtb5oinX6WWdijDnuDTlBgakAEmBPgq3YmG6yZ5aCFXRZPuUa1VwhttAptEnvW8PD4rMdWho6k28Ovmk/EExB9UvbYyyI0u6J26fFJ9VpbG/ntos8udqZJ+ih2gLuX+vjsioCuaQY6iNiT036R5FTGGgXBvrz6IV1eI+fUKbMSSLFZqVBTjYQ/DtnV3+fz5KxtAC+aBr/iVRSeSdgYB8dUzgSLTF7dPz5pNxtiZABNzrzKXakd2SfL6qmNNx+QiQ6ZFwRt+fl1mZMcVXc05xJiZ9fmq3AAXM2UbWAN4QpBtk3OMxJuJCdxdu7aeioquDSL7fZKmS4jedPOwC3iw07oIYwzdwPh9vBXBxmAAZOvXX88FTisDUoPcx4yuDM0TNjA2VbapDTp3j521v6qTmnuty2PG2E4uhVpvyOgEagEEXAI7wsbHZVZ/C9vNQw9UtcHGLGfjICIxDmue6pAEuLgJ0kkwFtdbMPZl4KqZGZJgGgPjf4SpGmAQ8C3L7eqhUYI8T5c/wA8E6aZNxaJ1XgaO8Bv/tTfWmB+aIFwJuRcH8lETbqdY5dEWkKrJkk2AB+6JpUH9BbaL/hQ+GJbcz/kKbsbMX3upSvwVVFfbOFtFOjWeTrP+EqVbvkEctfNPnsQNN+Y/JRb8UbT5sjUqGT3/sLfZO4E6GSFW5pAMTG/psq6D5brqYk/E+P2Qd1sOq8lwNhLjO5jxgaXsmVD2zAG2mh6GxH5KS3bT5D3mtkSw0gkupksa7vASAIuW5hoVrtFBzHCkSHU5NMuBio2xgt2I06wharC0vDC4g3INs19YOp0kLXFSh2YDAzNkvZ8g7jMdd7RCjmnsnv+X8koXZif1w7Q1OyGkNYdAL2aOkz0sqcS7NT77TLQA1206w8neFp4PhYr1G0SQ10zJ2aLk9eSq4lwx7JyiWZi1jmg9/LrI9b9E6zY9SXkEovc2MNXw9ShVDGtpFtMWcO894vnD51nYea5jD4JrgS0uc65cT7obEgRrMrUw7GsrtaJyFkgVCJBLe90m66PB0WNltNrGEMHd90VC0Cb8zfVczzdm9N77oOjVycvTNL+j7NgeC947WS2DFg9u4vGnVZ2N4S7K6A1opWzX/UMm4J5wIXU0sJUf2oyNLmF1QuMQ5jyWwI5D0hZmIxANN9NjZLu851zIYZAF9JIEdArYs7Ten3t/XwEeNVuc9WwsUwJG5NnB02EXHPw0crOF8MFQw0uLiQwNA3MauNgtzHv7Rwp0gXGO+eQdq07e8QYXWcCwbWFlMe6yczTfvQ4Gf5GDCOXr+3DflgWBORytH2ZcQC52s2EWAGbXwJ82xdXca9n6Li97R2LWgwGyR2knQa5IB0Ag5Ausrvzu92NPd90EAAeBsLeCuxIJZna4HKCGjkdSB1Mm/MLz/7jkc7st2I0eVP4G4t7hJeAXZcr5NzzsA2Osk25pqPDKuzTHKOUAk7jWfVemVjSYeycSWmO60CA0TYmJ0t4WU8ZhqRJMwDDpIgODbNDuouV1f3V1wTXSxs4up7J1gWszMzHYmDBkTc3i2n8gpcW4AW1TTY4kBouba66a3tZda5hL/1JIgOD7OOUkQP/AF3VoeKeY0stQsJcCJBkAmTtYuIjoFFf1DLyyvYSOW4P7J1bPGRxBJyvHcMHKd59QNFkO4eWV2Me094mQJ0F48RC7IPqNYa7Zku70GAZI06SSU/BqZqPLqzXPqNLgf5ZrxfQamy0euyXKUuODdiKWxyftHwtjapNEllPKHFp8QLeJJ9CsV+HqXLqZFgRIsQPz4L1N7qdRzi5wY1oDIm/hfrMrL4g2kaVSmwy/ODbV0zc87mVTF17UVFoCwLVaPP8PhnvAOu0cupG11pYCi5tQNyyWPmNZLbhtusLdwNQZs+UDvZbju3iWx4g+qPr4UszPMT+wgkinmaMp+x2ghHL1bbaorGCSOc4uyq9zq1SAXGDBBi+hjQW3WXi292YsGif+smSfitfD1g+rNR5LqnvEC2YiNI1BK0OGcNoPZiDWM5YgaCRpHjARWXtr1eK4+Q0t1sA+zb6FEiviQSD7jReIESQgeL45tWu57GQwnS300mEUab6ozU6Jc0nLAHugaOB26hYVak6m91NwylhLiOmwndUxY4yyObfqri+F8CUsmkOF2mJBEECDfaB4K2mx5OUCSLZdNvT6qvh+JDf1DlMH3YOnOfGbKFTFjPnBiTN9AZ32mystVtULKS5JMpTc9fTUn4hReYMkd3NA5m94+CtpUpe5ok2BFjJlt7b3WpieAZaPbVKjGnKHhmhIAuPHdZ5oxaUvIrj7GQwWfy8/T85IV25jQi6Lwzu0FQtkgmQDvBABj69UBSqi7tAJMbkb2Vo8sm5bIt7N7TDtYGs6FEVGHLZxvB5Ty+Kng6rSSYkuN77cjsriQ0OBs6+UbEGdxN5j1SOTsdJUBMebi+vjPMQpdkbNuBJiREnvGelgfRC1axDoPOT9566q/EYgRmBOvO99CfiFTS7E1qvgCuqxobeI38UkzsHnYA1pkHXWRfUc9PRJWWjyyD7nhHovCMhYypWgxIYOQdOYk+R81HCcLw9T3KgtPdF4F7nrGynjOEGi0sDszCSQD+3/u2uVPCYKn2ucAMDqmZvWbZPDU+a+ZyT5ak17HoxRVxfAtGWrTZZwyN0kR+4fFLA8QD6tOk6f0XEQLS5w94Hz+K3OMYUAtbIADvC5NvmsLAcOqPqPe6JJcGnbx66BSx5E4erxwO0Z3tDwp7Ozc7uiYa4mbGbeOi3+FBrXFrmg56YOY6DQR01VPFXdo1lJwJh4J5iLxPWEbVEPIBBAEQORE+oIWyZXKEU/wAQxhyZGIw+Rj3sqEZS0i85ml0FttRcqPDuFNqU82Yh8AgWAJLjMDWAL+Sp9oHFhbkeA0tyuGzpM25kRr1Wt7NMzhtR1rxpsZtHmquTjh1p8k2rlRTgvZQUWOa+ue9GkiMusfD0W/gXsIIY0EObOae9yk7X/wBqHF6ZLmu/YLZXGPA+CHOIMG7Zg3BsDNwuXLknPeXI0ILhFgw5Dmgm+oFoklFOwAdYDIWyHZSYcdZjZZWGZlqF8hxOg520A9UZTxjg45ZaXE6gAg7pU9KHlG2BV6LqVRpddonM0ixvEdTBnxRLXudLAchcZZmMmOZm/l1VVXiT8wa7Yzfctjb80TUwK3eki/dcLERtZO5cWBRKWVKQGUDvhwE3ENFvOZOqIwrYBJAcQAQABFjIDue/wQXC8P2meqHTDiI6ze3ij31XAtiQSJ6CbX6XSzdOh6VbA+LxL304y2vEC5NrDpMI/h1I04ZYuDJdG0jQnmgsLiwzMSLkRBMwZ1HRVYSuXEvc2ZnMBN4/0FqdC0YHtCAyQJHenfeJvvBn1VHDC9wcAS0A+8J7sA94x0K0fa2mxz2lsnMNx3BAm8bofhb3UaTX95oc4tgtkFvPqLL0Yv8AwL3+v9E06kFcP4OXdpkcZgObyD4keehVOHxLshfVJuYHKGmIO2pWix5bmyPJc85iyDDgRtGg6oSpwo1GNY1xa2+a5948/Et3UVNP75vgZVPEU6LHHsw5pMsBtlcZlw5d7Tp4K+lw8vwjz3s73NcI0IBEyV0uBwbMnYkjKRBsDIbYyTysqeMOa1rKdNwGZwtqI0ss+otrTzd/I2kp4RxEMb2LmFtMQJaQCCdyTrzJ6rluO+zddld8frNf7jtYuDDr8puV0OK4UxwlzoYG3c69zrAG8pezeBq5ajy4up9rY6WbEADr9FTFnWJPJH8/+k5w1OjFbwqrSYaLAx4eC1zSIc14MggnodVq8K4fhsPTmtTzPzCZuJOwC3HVy5hNWl+oJLOYOk9Vz3CXOaTVcHPImWu3duY23hDvznF2/jXljaEdZjeE0KlPOP0yRDQNWk9dlx/EPZg5Q7EYsAkkNBkiNhPoliuKuzHMe88XAOgJMAdeZ6K/hmIZWY9uLd+m0DLNjmjvOB8SE+FZMUdV/X4CTS4MDhGLFN9VgvLC0mYAyEmRz0lY9QS8uZAEi42tJMed0dim02V3dg8upltid9nCd7rIpA5XGYhxkDXXlyXs4optzXlI5ZS2SDsGCQYi4vuYjl9VfVqnK15ktbaBuRePmheF0u1eWtc1hdPec4gAATtroLLocTwPtGB1N7G5PdJBh38iTGpQyyjGVSDCTcdjEFVtSrGVtMFpaQAe7oJvc6rbw9Cj3GFocxsmoQCDVh5LQSTe3pKC4Dw8h9KqcpDnlhaRoARcneZ+CO4rQcHvI7tJvcYLXaSCagPSfgVHLNOeiL8frx8/+jwXp1NGpgMU4lzA+jh4JJbEBp0LBa+k+qSycBYz3KtjJIk66kJlw5YRUuP0X87nRDdcm9g8RUOYvggg0y3+RJDg5w2IBgHeV0GEo0gKW5EkDadvRYbaIDnhw7w7pg28iraOJt3TJB82gaLh6h6n6SuOO25oYnDvNV73EFoIIG58t9VDD1gw5I1sOkyiMQRMkk2CCx1g2B3gT/iVyReqkyukLx+HpgAtcc8AGdFmYxjaTjqMwFzuRPopucS9gcJki0qfG29pUtBLTB5AERKrHZpMH4HMcXz1HBhBs60aBdTwinlo5m5gTYA6zz8EFSwbH1G5Xnum7diugrYVoI/UAAGirmyxkowfAnlsy+IYWo9k5T/HMTqs2thazYBaYcYPSRynkjquObPZZoAfBJAI0tlQntJjKzaQEyJHeH5uulRxpxhD9RIzmlbB34lwkCcrSBmGuYaweQWxWxDgGuAzNDZLjqJsub4ZiXPY5h7pYS+9p6A7arRq45xaWvcAHAxHPw8FPNhVpDRl5DMLjQ+qYMgsJG+ljfmiuG1GNGXLaSRHMLn+CYnK5hLAWkETPetz5I7E1iAcsQ3rsVLLhqWlDQn6TW9nMX2Zc3KBml8eJv5oXH4/vlzTJGonSZ0Cz+A4jNUcToAZQVUDti5wsb26T90e1c2n7CqSqx6uPMhxOkxyMfVF4XiGVszB2HQ/NA4h1NzmgbQSdieQ5p8UWMa7vF1hl/tm8Lp7SkkqFc63L6+Ma4BthM30mSNFpV6gA7JjoYG94m8kzIbsNVyVGvmcGtu5rpBN7Ecl2GIqNdAbEFtx/cFPqMfaaQYS1kOH4t+Hc1xaSGgi5FxYT6LarZXSWuytN3R/cszjGZ1DOIs0eo2KOw7Zpl0WLRyvGy5pttfM1JFdCl2bbaODgDuZMl3nb0We/A95pJFnACbaf7RbgSQ3YdbhamF4Y2pT/Vs5pO+ykpNO75GexgcJomoXUnAGmSYFyZEGQV0NClkp5WsixHjf5pMw7WuDaZvFlZRrlwe0xmGg3VG3J7CsxOJsdUEkwWCQI1PU7BZmDc5rM9QEF2tiAL6+i0X9owgEe+LkclfVNSqGU4AYDdxvcaGN1ZQ0vtyYFLbUkYH/ANfqYkdrTgNIidHROgGl+qId7K52l9VzGNDcrWkkgR0G5XZYGiQSMwIAiwgE8+SG/oc7DYh0nW4nYruwzSkou2vFbbHPktps4rH+yNDKDRr5R/GHRfkdYRvCsLRdhuxrtYXSWgtvAixkgHRdHWY/JlaAHQBmLdbX+KBrcGrQXPybGJA5wu9wx5MbUrTT97f1+Zz3OMlXt7HIYf2fpUqT+zOd77BxOWIPeiBaBqr8JiIY6gKhawgFg3bc+4+O8DbXmF21AFpa60AGeV9bpuKYEOyvpCk4tBBmxAtpZclvLbu/iWpQpUctwyqx7qLmNhrmkOZyiRmJ5yqa/B8wexjg4CAyCRd0lzSCSZgz5rbw3D8zjEMjMWgTBtBI8I+JT0WBnaA+4ZJDbE3zTm6kx4FcEsrxzdP+fP8A6dOlOJwRzSabL5f3C0xv8Ul0mD4Y2vnc0lne7wBFiAQGg7gD5pLtl10Iun+xNYW0aNbhz3h9X9sCL8ryh8FWYKgFxI9SOY8ytNjsjKjG+7lmLmDE2XP4Ml0Em/2lebH1p+x0J0dLTqZnASBJ+EqriLDmLZ3keWqliW5SI3g+aCxdd3aNM6tP0XPCKfBRsLwGCmoLydQh+M1G03Odo/Qcj4hF8OqHtI6KnjlEPIe4XlNGXrWoSRncDcCC6Tr/ALWmWB596+qopsDQABEhBkkEOBvmjylWU33NaA16aL8bhWgNbcwcwIAknkkKwY2HMc7o6D8FZxMnKYJFwsjGA9o45nWbOp2XZik505EWq2RtYnDskSxsObAIGl0NxX2ffnphpBYTY+pS4HVNRpY4yAQRzHmtvBVC6k4H9sR0kSurq3pipxX1RDG3bTOTq4F7armDutkX3jT88VN+GD3tYXEA2nouudhmuph7hJOq5ws/Vd0EDwXFPKpRUkq5LwXKYJw3AOpVchcCHOIjmIMEqjjNAse6Hm/dgbcgPFH4iqf6in/0lNxlgD6T/wB1zPUCyGPJ/kTl5QWnppGDjKLmllPNLxsBp90+JouGYF0GJE2l2iO9le9iC51yXgX6yStH2gpjtaluR+C6Z5lDIoV4sSMXJHN8Gw7y9zmXLYzaTInRdTXww7KmQCHHvOJ2cduixuBOiobD/YXQtqEVxT/aWaHy+6h1c7k37IfGqESGtcwnMCJJ5zsFdwzFnJ2ZHdmwQvFLOgaA29EfXA7NjoAOlvBcFem/cq+aNdtSnlzZLx5oKnxKBpY6g6psG4kNJ8FDiVENkhQe8rfwMkuCp7nSKmh1F7QoVcYc8gXyzI3QFd5JaCTER6qdQ38ArKOlpha8BoxbnkEsDSB5lROKLSWuMTqUCZLnuky1troPDElwBJ0lWVu2xGjsMED/APnLo18Iup0sM4hzjUIg32N1Vw15bTbG+sqridYsa/LaWkrqWZxquSDgnsyVnOtUkX8LbEoMml75c4i496bzrHIXWbwHFOzPaTIFx4wri428ShkyySaT5/0NGC+RsDE03OLGh0ETcCIGsdVDFNaGgucdbaAw60eSBx2Ic1ohW0cWS1hIBMASROq3Tzn92OzNkguWXUHNZTi5gkyY8T6oWkaWV0tdsZJtaLHzlDh+dxadJ28UVj2APa2LTljz1PM2Cg1KnxyUVbHLNxLWZ3MBh1R0Ta0nTw0SRTrERac+w/mbCRYJlduLdtC8H//Z"/>
          <p:cNvSpPr>
            <a:spLocks noChangeAspect="1" noChangeArrowheads="1"/>
          </p:cNvSpPr>
          <p:nvPr/>
        </p:nvSpPr>
        <p:spPr bwMode="auto">
          <a:xfrm>
            <a:off x="155575" y="-1858963"/>
            <a:ext cx="66389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MTEhUSEhIWFRUXFx0YFxgYGBYZGBgYGRoYGBgXGBUdHSggGB0lGxgXIjEhJSkrLi4uGB8zODMtNygtLisBCgoKDg0OGxAQGzImICUrLS0uLy0tLS0tLS0tLS0vLS8tLy0tLS0tLS0vLS0tLS0tLS0tLS0tLS0tLS0tLS0tLf/AABEIAKwBJgMBIgACEQEDEQH/xAAbAAABBQEBAAAAAAAAAAAAAAAEAAECAwUGB//EADsQAAEDAgQDBQcDBAEEAwAAAAEAAhEDIQQSMUEFUWETInGBkQYyobHB0fAjQlIUYuHxFXKCkqIHFkP/xAAaAQADAQEBAQAAAAAAAAAAAAABAgMABAUG/8QAMBEAAgIBAwMCAwcFAQAAAAAAAAECEQMSITEEE0EiUXGR8BQyYYGhscEFFSPR8eH/2gAMAwEAAhEDEQA/ANtoVgCTQphepZ4tEYUSFMqJWsxAhMQpqJRsFEYTKSZawURShOkjZqIwlCklC1goaSkSklCwSMJoU4TQtYKIQlCnCaEbNRBJSIShGzEITQpwmhazECE0KZCaEbNRAhNCmmhazEYTQpQktZishNCshMQjYaK4TQpkJiFrNRCEoUkkbNRW5qpe1EFQcEbA0BvamVz2pI2LR0gTymCUrkssIqJSlMUbMIpkpTLWYSZKUlrAJMkktZhJ0gnWs1DQlCdOtZqIwmhShKFrNRGE0KSUI2aiEJKUJLWCiEJoUky1moiQmIUimRs1ECE0KSUI2aiMJipJlrNRFMVIpijYSCYqRTFawEUkikjZhlBwU0xRswO8JKbgnRsFG1KUqWVLKuSytEElPKkWrWaitRJU5B3HrYa77aH0WhhuEZgHGqwN6d7/AB8UryxXLHjhnLhGWSkCt6nw/DtMEufrz26DxWvQpMbak1oHSAfXUqUupS4RaPSSfLOVocNqv0pnzt80U3hIAmo8gCxytNvMwt01iT0IMd46gDfz+CGrsmLjMf7nERtzg6/BSfUTf4F49LjXO5nA4NphwqE6ySAIAnUWA8VmcQx+HNqUt66+YlyJ4gSAIALpAZYOkkGzp0Eo2lgu6yk6mwkjMbHPG0gDumPAIxyad5X8zSxJ7Rr5HB1+NVGu7ji9vVo+hVlH2kOjmCehI+a7r/jKWUuc+n3QSQIcPTeOk/RYPE8JhiASA0GYJZDeYuAfj8F3Q6vFLZw+v0OCfQ5Y7qf1+bZmU/aJm7HDwIP2VzeO0j/IeX+UBX4RTgmnUBgSBcyJI8NjvsszE4Z7DGUnwk+UhdcY4Z+6OKffh7M7Lh2IpVXQKrW+IdPkAEdWw1Js/raa/pvC85E8j6FR/wCQe1+VriLQ48wbQln0vmMxsfVviUP1Z1WJ4zTa4gS6NxCvw2OpvaXAwBrmtErk2mUqZMxBPkVV9NCuTnXVTbutjsBXYdHt9QrCFyVPkRfSCPzZFYHiFNudh7SSIa5riMrgbnKe64bQpTwUtnZ0Ys7k6kqOhhMQsh/EKoPdeyoI/jlPgROvhKuocY2qMy9b/KDHmpvFNKyiyxujQITQqG8Uon9/wPy1VjsXSmO0aD1IHzSNSXKHTi+GShRIVxaokIWNRUU0KwhRIRs1FZTQrCFAo2CiBCYqZCaFrNRBKFKE4G8o2aiotSWZjvaGmyze8QR4QRKSk+ogvJZdNkfgx2e2tc/uH/i30VlH2zxAIkseJuCyLbwWm1oXFkp7i90mmi9J+D0oe1oeLOAMCwIbckCDmBJ30hEu41SnMKkSBu98GdpMA28PBeW5irGYh4uHFZ40/wDpk64/Y9Tw/tAGEhrqj2mCbuIvzzuOUAA+MqnG8Ze69Nzg2Zj00I8BtGi83bijHe35K9jjq1xG/WPwJ4rHF3pJzWSSpSPZ+CYt9RoqGdbmxiIkWBI8/Jaz8U+oYbRqNaNHiGOERYhxBv0+q8SwnHcVRBbTrvAMSJkHQ6Gei6nhX/yTiWFvbsZVbvHccd5tY8tBouTLittx4OrFOopS5O7r42pECmA3RrXuyudvctmxHONUHj8eXv7GgwQRDjPuunVtteqw8T7e0KoLf1KRvNgc3UkHyA25rIbxjDubkNTKz92suNiBECQCfdkAwZ2Sxikra3DJtulwdpg8ZRw5OTPiarZHvdxlxmHauOUuE3iTJ2WTxvi5dIq1CQdadJ8NEAGCGmXE5dXF0CBZc/i+PlpBw1YtsTEgjWAHNzE2BdblB3WDi8U97pdF/ejMQYNheRpaI+ariwa3qkSyZdC0xNmlxYOYQA10gAkAZgNCZtsPisjFViQRlYZ1LSATP9upNz+FD1KeXVzbj9o6mx08I8Fp8JAcSw/tmLAOPje4vbw1XpQilslR585N7t2WYX9JrSw1XZicxdAZzi7TmvI8juuxwXGyaZaXOdlIaQCHOgH+MSL6906Ln6tBlRoa19SRDYFqcCDJ67aX5q7Hh7Wmi2oXRG4jKZERNrjcg2NlxZ9/vnXg2+4dZU4kwXbX7MkS4Opw862DXRI/u2jqqMJxunVzMpVarngx3KbSDrLg7s4B63ECLrnMJ7K1a8Pe6QHEDtjkpzEgMAu+dLC17GFdxPD5HSHNbTa4mmM7GsZlzZYAOcycpM6yFxScOInZHVzI2eMPe2HdoWzo0uZfWXZGjk2BciZuFyFfjWKLhkcRJN4LTfYw4mbBWNFWp+nSzvBF2d/LBOgsCWyTYWHmtNvBq7W1JaJAzd0tPdvERMkAAQZiT0nJpchavgwMazE1XZiZqgQXTUc7QaiDFj8LdQqvFMZSkGo61jYTadCR1Nxut2riXMa9rW0w7R7gTIcOgAEku25+K5us0xLg4yJvBMkm+WfHVdEN+SMvwCj7T1He853I2B8YtzveU3/LFzge0GujqQnnYj0hDMp0y2C7JO+V8cyLfngg6lKmT7xAv5ETr6Lri37HNKKNocSEwWseZ5uFrSLG3PTmojHQ6zv/ACEgjkfXqucdhf4unyUXtI3Gv5dVWRrb+SLwxlv/AAdpT4o5kkjI2/uHWADplLb/ANyMqe1DGjXN1jf/ALSfWAuFo1AIn6yOV9tvVPVqAm5JMnVSlK3wUjjVcnfUfaSkRLrdQWkfEg/BH4bH0qgBY8X52+a8ubTLtBPL/HNO0uYYJg8votXuqBoXhnrLmKBauDwPHHkFrHvaYtBlvoZAF+SNpe1NVhioBUB0cAAfgY8rLSg4q/AsVqdeTrcqrfWYBJcIkDzJAHzC52p7Vggd0iNTzNv2zbTnuubxHFswDdBMnrBF+mgXLk6jS6R1Y+lclcjpMb7URnDIkFwB8LA+qxeI8bc5ga13eJl3SHd34BYtZ5Px+cwoCmXOGwAk+V4+S5JZJS5Z2xxRjwiNPFEl1tD94SRLS2mNBJP5snU7/ApXuwOlTmPFFV6YMa6xKopHveCRqX1Hw6LoyZG5bEYQSW5IU8pI2KprmTb8hENmNJurKGDzMzzpMjyJt6QjDK3LcE8dR2A61OIO31UqeIsRvzBMi99+SIr05JAB1628VUaUAti+8cgNVWGeo7k54fUHYcnIHEAgbi+v8hsnzEchtohcKXMALTynceBCtrYkElwAGpgTG3pqlyZI065DCDtWFikCJcSfCwUahDfdaOW3r8fggKmLIjlt4pNxOk/X85J4JSVtizdOkidat4abAKFOs+YG8WuPA2VrKWc6t9VZky6DbX6dVRyhFCaZSYThsbVEe53RbutOhB1I5geaJ/5eoTLmskHVogm2hOn+lktqOJI8rJjTcLuMidBqfhHNLhySnbujZcUI7VZs0+NZSAW9zQta7LI8Ytui6XtCwNM0SbkgF7i0OJPeIES6DFztpcrAoMzH3bczOt7W+qYiTB/xquSTcpLUdMYqMfSdofbSi8fqUsr2zle2CR3XNE3BMAxy3WRiOLYd78zXPbfVwzG9veudABaN9Vy9alHUzz6KsNIVngUY2iSyNumeucN4rhazGUgDIuctR0uDSIkAt11gg6HTUAVvaLE5jB/dBmzrnTvQAB9AvM23cIP0RP8AW1Ge693rI8CD+WU+1TX4lNdpm5xGtUe576hylziSWjUnUdRKBq1LGGkGdbAEajrp9FRU4rUygOAdOpuDbaeV01PEsJFoJ8I/PsrxkoxTZJx1OkTdUIF99NPoqnt0BIJ/ClXrDu6dPCDqZsnpOB6XPXf8KfFn9bUhMmH0LSWPoCLusNLa9PzkoVg2YBLhN5MT18fqoVXkzew+8aqtjiRef8rojni46mQlgkpaUQeY05DS3L881YwAxm89JI6DnqqHAzEGymzCnU2TPPCO7AsM5bI2eBYe7w3UAeZ6Tpus7HUqhec2oJuRHhKLw9XLZtoOu8/bonrukkk/nNc2f+oQ0pQR0YegnqcpsGpUQ0y0menzslUcb/VWwAPFCYp0abheZLPPI92ehHDCC2QqeHeTG3PbcqTsI0Fo6yecDUR5qeBxPO4hVsxXeceQP4EjcrHqNEa9LKP+kE/P5BD9rqOdvNW0cROvP1FlYWtc4ltplxzEOJnrAg67bpltyI1fBnYhrzeLTEwYmxjxgpLXwWFaZc68mwIsOoGnL0SQeVLYKwt72ZFJ9ymznXp9lqtwVNt25gejtfyyv/oaZ1LzFxeY0tpYWWeaIVgkAYdswD/L8CuoOgloMC88tUSzDsDgYcQI3t8vyFOqxosGwSk7qsosLoqwzu+4mBYRO50/ygXVAX2PUdY2nqtKnRp6N3vvyiFGrgaU5rgwDAm1gtHLFMMsMqRBogQDZwtpyn/Coq0wG6zG/p06I5tGkcpJJA0uddNlLEMYR7tt4J+aDyqw9h0Yj3zDQp1QCQ07eRK1aGDog5oNupUTg6Ul0OmJ1VV1MVtuQfSyq9jHa0AmDt81YyoW5e9Mj0v9lqDh9L+6VEcLpzcut4fZUfVQa3sVdLNcUZFHEQZ1jmrH4ybwQehWj/x1IbmeseqTOGU3GAT8PitDqccV5BPpckvYAp4uCC0kGNfUK6nWJJ1dz3539ZRf/EMH7vkps4Z/E/L0SvqcVpjLpsoIHknvNA6lo81XXLYkDfkB5wtJ2AMXy9d/qonhkj0/NU8usxtAXR5EwCkRHuwY1t9lS24J66fgWoeGHWfz1Tf8ZAjz0/zCT7Vj1Jh+yZKoya7kmuvv7p+Oi1P+LM69fdb8UqnDKlu+2Nv02fEjXzRfV4nHSBdJlUtVGMaknT0+6IwlUgkAb+iKp8JcHh8g9C0QfjCK/oCNG09SbtdN5se/olWfGvIX0+V+DNo15PmT09IVzm2bIjMdvttoiKfDC28tHgHc9Lu0TO4a50TUmOQifit9ohp0p/uH7Nk1W1+wqdUBoNr69VAvkAnorncPOUN5bgGfD3iPgpf0UzbcWG3xUXkj7llhnxQNhKoOaRufIeqrOKGaNvoj8NhgwH9IEme8c0idbTHwVH9CcxPwDacekIa4WwvFOuCnGV5b+ciUFjqhLj0aNlqP4eDckyOjRHoFU7hgMwX96xiL9Db52RjkghZYsjM+lUgHw+iq7aA5abuEmA0uqRsLW+CiOCRN3mejfsqd3H7idjJ7Gbh6t+hn7/RWdr73hHwWkzggF5doeW8zsp1OFtMk5r7W0sPsh3oB7GT2AsNiO5pMGPgOqSMpcPyjKJ5zIk/+qSR5YDrBkrgKqsAgkQRqSLai9tQmqPLHEDK5v8mmWuB08DrbUK+q/NIBMxA63FjzVBpDsxqZJ00jmd+fwXJDJtud2TFv6WUV64ae7v8Am6sOJ7mxPy/BsgmjKXNeDsWnzFzztKIxTbXOoPS8201tzV2lscybVjUqw18lJ1fS4+3RRw9OM2ZskggdDYev+Vv8IoUaTDTxMfqPpkgh09m1zv3eminlyKCur+v4Him0YVMkEiwtb5oinX6WWdijDnuDTlBgakAEmBPgq3YmG6yZ5aCFXRZPuUa1VwhttAptEnvW8PD4rMdWho6k28Ovmk/EExB9UvbYyyI0u6J26fFJ9VpbG/ntos8udqZJ+ih2gLuX+vjsioCuaQY6iNiT036R5FTGGgXBvrz6IV1eI+fUKbMSSLFZqVBTjYQ/DtnV3+fz5KxtAC+aBr/iVRSeSdgYB8dUzgSLTF7dPz5pNxtiZABNzrzKXakd2SfL6qmNNx+QiQ6ZFwRt+fl1mZMcVXc05xJiZ9fmq3AAXM2UbWAN4QpBtk3OMxJuJCdxdu7aeioquDSL7fZKmS4jedPOwC3iw07oIYwzdwPh9vBXBxmAAZOvXX88FTisDUoPcx4yuDM0TNjA2VbapDTp3j521v6qTmnuty2PG2E4uhVpvyOgEagEEXAI7wsbHZVZ/C9vNQw9UtcHGLGfjICIxDmue6pAEuLgJ0kkwFtdbMPZl4KqZGZJgGgPjf4SpGmAQ8C3L7eqhUYI8T5c/wA8E6aZNxaJ1XgaO8Bv/tTfWmB+aIFwJuRcH8lETbqdY5dEWkKrJkk2AB+6JpUH9BbaL/hQ+GJbcz/kKbsbMX3upSvwVVFfbOFtFOjWeTrP+EqVbvkEctfNPnsQNN+Y/JRb8UbT5sjUqGT3/sLfZO4E6GSFW5pAMTG/psq6D5brqYk/E+P2Qd1sOq8lwNhLjO5jxgaXsmVD2zAG2mh6GxH5KS3bT5D3mtkSw0gkupksa7vASAIuW5hoVrtFBzHCkSHU5NMuBio2xgt2I06wharC0vDC4g3INs19YOp0kLXFSh2YDAzNkvZ8g7jMdd7RCjmnsnv+X8koXZif1w7Q1OyGkNYdAL2aOkz0sqcS7NT77TLQA1206w8neFp4PhYr1G0SQ10zJ2aLk9eSq4lwx7JyiWZi1jmg9/LrI9b9E6zY9SXkEovc2MNXw9ShVDGtpFtMWcO894vnD51nYea5jD4JrgS0uc65cT7obEgRrMrUw7GsrtaJyFkgVCJBLe90m66PB0WNltNrGEMHd90VC0Cb8zfVczzdm9N77oOjVycvTNL+j7NgeC947WS2DFg9u4vGnVZ2N4S7K6A1opWzX/UMm4J5wIXU0sJUf2oyNLmF1QuMQ5jyWwI5D0hZmIxANN9NjZLu851zIYZAF9JIEdArYs7Ten3t/XwEeNVuc9WwsUwJG5NnB02EXHPw0crOF8MFQw0uLiQwNA3MauNgtzHv7Rwp0gXGO+eQdq07e8QYXWcCwbWFlMe6yczTfvQ4Gf5GDCOXr+3DflgWBORytH2ZcQC52s2EWAGbXwJ82xdXca9n6Li97R2LWgwGyR2knQa5IB0Ag5Ausrvzu92NPd90EAAeBsLeCuxIJZna4HKCGjkdSB1Mm/MLz/7jkc7st2I0eVP4G4t7hJeAXZcr5NzzsA2Osk25pqPDKuzTHKOUAk7jWfVemVjSYeycSWmO60CA0TYmJ0t4WU8ZhqRJMwDDpIgODbNDuouV1f3V1wTXSxs4up7J1gWszMzHYmDBkTc3i2n8gpcW4AW1TTY4kBouba66a3tZda5hL/1JIgOD7OOUkQP/AF3VoeKeY0stQsJcCJBkAmTtYuIjoFFf1DLyyvYSOW4P7J1bPGRxBJyvHcMHKd59QNFkO4eWV2Me094mQJ0F48RC7IPqNYa7Zku70GAZI06SSU/BqZqPLqzXPqNLgf5ZrxfQamy0euyXKUuODdiKWxyftHwtjapNEllPKHFp8QLeJJ9CsV+HqXLqZFgRIsQPz4L1N7qdRzi5wY1oDIm/hfrMrL4g2kaVSmwy/ODbV0zc87mVTF17UVFoCwLVaPP8PhnvAOu0cupG11pYCi5tQNyyWPmNZLbhtusLdwNQZs+UDvZbju3iWx4g+qPr4UszPMT+wgkinmaMp+x2ghHL1bbaorGCSOc4uyq9zq1SAXGDBBi+hjQW3WXi292YsGif+smSfitfD1g+rNR5LqnvEC2YiNI1BK0OGcNoPZiDWM5YgaCRpHjARWXtr1eK4+Q0t1sA+zb6FEiviQSD7jReIESQgeL45tWu57GQwnS300mEUab6ozU6Jc0nLAHugaOB26hYVak6m91NwylhLiOmwndUxY4yyObfqri+F8CUsmkOF2mJBEECDfaB4K2mx5OUCSLZdNvT6qvh+JDf1DlMH3YOnOfGbKFTFjPnBiTN9AZ32mystVtULKS5JMpTc9fTUn4hReYMkd3NA5m94+CtpUpe5ok2BFjJlt7b3WpieAZaPbVKjGnKHhmhIAuPHdZ5oxaUvIrj7GQwWfy8/T85IV25jQi6Lwzu0FQtkgmQDvBABj69UBSqi7tAJMbkb2Vo8sm5bIt7N7TDtYGs6FEVGHLZxvB5Ty+Kng6rSSYkuN77cjsriQ0OBs6+UbEGdxN5j1SOTsdJUBMebi+vjPMQpdkbNuBJiREnvGelgfRC1axDoPOT9566q/EYgRmBOvO99CfiFTS7E1qvgCuqxobeI38UkzsHnYA1pkHXWRfUc9PRJWWjyyD7nhHovCMhYypWgxIYOQdOYk+R81HCcLw9T3KgtPdF4F7nrGynjOEGi0sDszCSQD+3/u2uVPCYKn2ucAMDqmZvWbZPDU+a+ZyT5ak17HoxRVxfAtGWrTZZwyN0kR+4fFLA8QD6tOk6f0XEQLS5w94Hz+K3OMYUAtbIADvC5NvmsLAcOqPqPe6JJcGnbx66BSx5E4erxwO0Z3tDwp7Ozc7uiYa4mbGbeOi3+FBrXFrmg56YOY6DQR01VPFXdo1lJwJh4J5iLxPWEbVEPIBBAEQORE+oIWyZXKEU/wAQxhyZGIw+Rj3sqEZS0i85ml0FttRcqPDuFNqU82Yh8AgWAJLjMDWAL+Sp9oHFhbkeA0tyuGzpM25kRr1Wt7NMzhtR1rxpsZtHmquTjh1p8k2rlRTgvZQUWOa+ue9GkiMusfD0W/gXsIIY0EObOae9yk7X/wBqHF6ZLmu/YLZXGPA+CHOIMG7Zg3BsDNwuXLknPeXI0ILhFgw5Dmgm+oFoklFOwAdYDIWyHZSYcdZjZZWGZlqF8hxOg520A9UZTxjg45ZaXE6gAg7pU9KHlG2BV6LqVRpddonM0ixvEdTBnxRLXudLAchcZZmMmOZm/l1VVXiT8wa7Yzfctjb80TUwK3eki/dcLERtZO5cWBRKWVKQGUDvhwE3ENFvOZOqIwrYBJAcQAQABFjIDue/wQXC8P2meqHTDiI6ze3ij31XAtiQSJ6CbX6XSzdOh6VbA+LxL304y2vEC5NrDpMI/h1I04ZYuDJdG0jQnmgsLiwzMSLkRBMwZ1HRVYSuXEvc2ZnMBN4/0FqdC0YHtCAyQJHenfeJvvBn1VHDC9wcAS0A+8J7sA94x0K0fa2mxz2lsnMNx3BAm8bofhb3UaTX95oc4tgtkFvPqLL0Yv8AwL3+v9E06kFcP4OXdpkcZgObyD4keehVOHxLshfVJuYHKGmIO2pWix5bmyPJc85iyDDgRtGg6oSpwo1GNY1xa2+a5948/Et3UVNP75vgZVPEU6LHHsw5pMsBtlcZlw5d7Tp4K+lw8vwjz3s73NcI0IBEyV0uBwbMnYkjKRBsDIbYyTysqeMOa1rKdNwGZwtqI0ss+otrTzd/I2kp4RxEMb2LmFtMQJaQCCdyTrzJ6rluO+zddld8frNf7jtYuDDr8puV0OK4UxwlzoYG3c69zrAG8pezeBq5ajy4up9rY6WbEADr9FTFnWJPJH8/+k5w1OjFbwqrSYaLAx4eC1zSIc14MggnodVq8K4fhsPTmtTzPzCZuJOwC3HVy5hNWl+oJLOYOk9Vz3CXOaTVcHPImWu3duY23hDvznF2/jXljaEdZjeE0KlPOP0yRDQNWk9dlx/EPZg5Q7EYsAkkNBkiNhPoliuKuzHMe88XAOgJMAdeZ6K/hmIZWY9uLd+m0DLNjmjvOB8SE+FZMUdV/X4CTS4MDhGLFN9VgvLC0mYAyEmRz0lY9QS8uZAEi42tJMed0dim02V3dg8upltid9nCd7rIpA5XGYhxkDXXlyXs4optzXlI5ZS2SDsGCQYi4vuYjl9VfVqnK15ktbaBuRePmheF0u1eWtc1hdPec4gAATtroLLocTwPtGB1N7G5PdJBh38iTGpQyyjGVSDCTcdjEFVtSrGVtMFpaQAe7oJvc6rbw9Cj3GFocxsmoQCDVh5LQSTe3pKC4Dw8h9KqcpDnlhaRoARcneZ+CO4rQcHvI7tJvcYLXaSCagPSfgVHLNOeiL8frx8/+jwXp1NGpgMU4lzA+jh4JJbEBp0LBa+k+qSycBYz3KtjJIk66kJlw5YRUuP0X87nRDdcm9g8RUOYvggg0y3+RJDg5w2IBgHeV0GEo0gKW5EkDadvRYbaIDnhw7w7pg28iraOJt3TJB82gaLh6h6n6SuOO25oYnDvNV73EFoIIG58t9VDD1gw5I1sOkyiMQRMkk2CCx1g2B3gT/iVyReqkyukLx+HpgAtcc8AGdFmYxjaTjqMwFzuRPopucS9gcJki0qfG29pUtBLTB5AERKrHZpMH4HMcXz1HBhBs60aBdTwinlo5m5gTYA6zz8EFSwbH1G5Xnum7diugrYVoI/UAAGirmyxkowfAnlsy+IYWo9k5T/HMTqs2thazYBaYcYPSRynkjquObPZZoAfBJAI0tlQntJjKzaQEyJHeH5uulRxpxhD9RIzmlbB34lwkCcrSBmGuYaweQWxWxDgGuAzNDZLjqJsub4ZiXPY5h7pYS+9p6A7arRq45xaWvcAHAxHPw8FPNhVpDRl5DMLjQ+qYMgsJG+ljfmiuG1GNGXLaSRHMLn+CYnK5hLAWkETPetz5I7E1iAcsQ3rsVLLhqWlDQn6TW9nMX2Zc3KBml8eJv5oXH4/vlzTJGonSZ0Cz+A4jNUcToAZQVUDti5wsb26T90e1c2n7CqSqx6uPMhxOkxyMfVF4XiGVszB2HQ/NA4h1NzmgbQSdieQ5p8UWMa7vF1hl/tm8Lp7SkkqFc63L6+Ma4BthM30mSNFpV6gA7JjoYG94m8kzIbsNVyVGvmcGtu5rpBN7Ecl2GIqNdAbEFtx/cFPqMfaaQYS1kOH4t+Hc1xaSGgi5FxYT6LarZXSWuytN3R/cszjGZ1DOIs0eo2KOw7Zpl0WLRyvGy5pttfM1JFdCl2bbaODgDuZMl3nb0We/A95pJFnACbaf7RbgSQ3YdbhamF4Y2pT/Vs5pO+ykpNO75GexgcJomoXUnAGmSYFyZEGQV0NClkp5WsixHjf5pMw7WuDaZvFlZRrlwe0xmGg3VG3J7CsxOJsdUEkwWCQI1PU7BZmDc5rM9QEF2tiAL6+i0X9owgEe+LkclfVNSqGU4AYDdxvcaGN1ZQ0vtyYFLbUkYH/ANfqYkdrTgNIidHROgGl+qId7K52l9VzGNDcrWkkgR0G5XZYGiQSMwIAiwgE8+SG/oc7DYh0nW4nYruwzSkou2vFbbHPktps4rH+yNDKDRr5R/GHRfkdYRvCsLRdhuxrtYXSWgtvAixkgHRdHWY/JlaAHQBmLdbX+KBrcGrQXPybGJA5wu9wx5MbUrTT97f1+Zz3OMlXt7HIYf2fpUqT+zOd77BxOWIPeiBaBqr8JiIY6gKhawgFg3bc+4+O8DbXmF21AFpa60AGeV9bpuKYEOyvpCk4tBBmxAtpZclvLbu/iWpQpUctwyqx7qLmNhrmkOZyiRmJ5yqa/B8wexjg4CAyCRd0lzSCSZgz5rbw3D8zjEMjMWgTBtBI8I+JT0WBnaA+4ZJDbE3zTm6kx4FcEsrxzdP+fP8A6dOlOJwRzSabL5f3C0xv8Ul0mD4Y2vnc0lne7wBFiAQGg7gD5pLtl10Iun+xNYW0aNbhz3h9X9sCL8ryh8FWYKgFxI9SOY8ytNjsjKjG+7lmLmDE2XP4Ml0Em/2lebH1p+x0J0dLTqZnASBJ+EqriLDmLZ3keWqliW5SI3g+aCxdd3aNM6tP0XPCKfBRsLwGCmoLydQh+M1G03Odo/Qcj4hF8OqHtI6KnjlEPIe4XlNGXrWoSRncDcCC6Tr/ALWmWB596+qopsDQABEhBkkEOBvmjylWU33NaA16aL8bhWgNbcwcwIAknkkKwY2HMc7o6D8FZxMnKYJFwsjGA9o45nWbOp2XZik505EWq2RtYnDskSxsObAIGl0NxX2ffnphpBYTY+pS4HVNRpY4yAQRzHmtvBVC6k4H9sR0kSurq3pipxX1RDG3bTOTq4F7armDutkX3jT88VN+GD3tYXEA2nouudhmuph7hJOq5ws/Vd0EDwXFPKpRUkq5LwXKYJw3AOpVchcCHOIjmIMEqjjNAse6Hm/dgbcgPFH4iqf6in/0lNxlgD6T/wB1zPUCyGPJ/kTl5QWnppGDjKLmllPNLxsBp90+JouGYF0GJE2l2iO9le9iC51yXgX6yStH2gpjtaluR+C6Z5lDIoV4sSMXJHN8Gw7y9zmXLYzaTInRdTXww7KmQCHHvOJ2cduixuBOiobD/YXQtqEVxT/aWaHy+6h1c7k37IfGqESGtcwnMCJJ5zsFdwzFnJ2ZHdmwQvFLOgaA29EfXA7NjoAOlvBcFem/cq+aNdtSnlzZLx5oKnxKBpY6g6psG4kNJ8FDiVENkhQe8rfwMkuCp7nSKmh1F7QoVcYc8gXyzI3QFd5JaCTER6qdQ38ArKOlpha8BoxbnkEsDSB5lROKLSWuMTqUCZLnuky1troPDElwBJ0lWVu2xGjsMED/APnLo18Iup0sM4hzjUIg32N1Vw15bTbG+sqridYsa/LaWkrqWZxquSDgnsyVnOtUkX8LbEoMml75c4i496bzrHIXWbwHFOzPaTIFx4wri428ShkyySaT5/0NGC+RsDE03OLGh0ETcCIGsdVDFNaGgucdbaAw60eSBx2Ic1ohW0cWS1hIBMASROq3Tzn92OzNkguWXUHNZTi5gkyY8T6oWkaWV0tdsZJtaLHzlDh+dxadJ28UVj2APa2LTljz1PM2Cg1KnxyUVbHLNxLWZ3MBh1R0Ta0nTw0SRTrERac+w/mbCRYJlduLdtC8H//Z"/>
          <p:cNvSpPr>
            <a:spLocks noChangeAspect="1" noChangeArrowheads="1"/>
          </p:cNvSpPr>
          <p:nvPr/>
        </p:nvSpPr>
        <p:spPr bwMode="auto">
          <a:xfrm>
            <a:off x="307975" y="-1706563"/>
            <a:ext cx="66389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&amp;Kcy;&amp;acy;&amp;rcy;&amp;tcy;&amp;icy;&amp;ncy;&amp;kcy;&amp;icy; &amp;pcy;&amp;ocy; &amp;zcy;&amp;acy;&amp;pcy;&amp;rcy;&amp;ocy;&amp;scy;&amp;ucy; &amp;bcy;&amp;ucy;&amp;rcy;&amp;khcy;&amp;acy;&amp;ncy; &amp;khcy;&amp;acy;&amp;lcy;&amp;dcy;&amp;ucy;&amp;n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73"/>
            <a:ext cx="9144000" cy="64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" y="332656"/>
            <a:ext cx="9089951" cy="631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4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88225" y="447119"/>
            <a:ext cx="2160240" cy="3413929"/>
          </a:xfrm>
        </p:spPr>
        <p:txBody>
          <a:bodyPr>
            <a:noAutofit/>
          </a:bodyPr>
          <a:lstStyle/>
          <a:p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руководитель: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Оразак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Исмагулов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научный сотрудник Национального музея РК,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исторических наук, профессор, академик Национальной академии наук РК, член-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корреспондент Болонской академии наук (Италия). Заслуженный деятель науки и техники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Казахстан.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Рецензент:</a:t>
            </a:r>
            <a:b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 Ширин </a:t>
            </a:r>
            <a:r>
              <a:rPr lang="ru-RU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Акинер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университета Кембриджа, Лондон, Великобритания.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8435"/>
            <a:ext cx="5904656" cy="39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5788" y="4398014"/>
            <a:ext cx="83246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This </a:t>
            </a:r>
            <a:r>
              <a:rPr lang="en-US" sz="1400" dirty="0"/>
              <a:t>publication is a continuation of patrilineal researches of genealogy of </a:t>
            </a:r>
            <a:r>
              <a:rPr lang="en-US" sz="1400" dirty="0" err="1"/>
              <a:t>Chingizids</a:t>
            </a:r>
            <a:endParaRPr lang="en-US" sz="1400" dirty="0"/>
          </a:p>
          <a:p>
            <a:r>
              <a:rPr lang="en-US" sz="1400" dirty="0"/>
              <a:t>on a scale of the whole world in continuous family-related reproductive </a:t>
            </a:r>
            <a:r>
              <a:rPr lang="en-US" sz="1400" dirty="0" err="1"/>
              <a:t>sequence.The</a:t>
            </a:r>
            <a:r>
              <a:rPr lang="en-US" sz="1400" dirty="0"/>
              <a:t> depth </a:t>
            </a:r>
            <a:r>
              <a:rPr lang="en-US" sz="1400" dirty="0" smtClean="0"/>
              <a:t>of the </a:t>
            </a:r>
            <a:r>
              <a:rPr lang="en-US" sz="1400" dirty="0"/>
              <a:t>research work is 800 years; the numeric coverage of </a:t>
            </a:r>
            <a:r>
              <a:rPr lang="en-US" sz="1400" dirty="0" err="1"/>
              <a:t>Chingizids</a:t>
            </a:r>
            <a:r>
              <a:rPr lang="en-US" sz="1400" dirty="0"/>
              <a:t> is more than 5 </a:t>
            </a:r>
            <a:r>
              <a:rPr lang="en-US" sz="1400" dirty="0" smtClean="0"/>
              <a:t>thousand people</a:t>
            </a:r>
            <a:r>
              <a:rPr lang="en-US" sz="1400" dirty="0"/>
              <a:t>. It was made a detailed conclusion about their accessory to the descendants of </a:t>
            </a:r>
            <a:r>
              <a:rPr lang="en-US" sz="1400" dirty="0" smtClean="0"/>
              <a:t>Great Leader </a:t>
            </a:r>
            <a:r>
              <a:rPr lang="en-US" sz="1400" dirty="0"/>
              <a:t>– </a:t>
            </a:r>
            <a:r>
              <a:rPr lang="en-US" sz="1400" dirty="0" err="1"/>
              <a:t>Chingiskhan.It</a:t>
            </a:r>
            <a:r>
              <a:rPr lang="en-US" sz="1400" dirty="0"/>
              <a:t> is a result of 10 years long researches of genealogy of </a:t>
            </a:r>
            <a:r>
              <a:rPr lang="en-US" sz="1400" dirty="0" err="1"/>
              <a:t>Chingizids</a:t>
            </a:r>
            <a:r>
              <a:rPr lang="en-US" sz="1400" dirty="0"/>
              <a:t>.</a:t>
            </a:r>
          </a:p>
          <a:p>
            <a:r>
              <a:rPr lang="en-US" sz="1400" dirty="0"/>
              <a:t>Scientific-research work is oriented for historians, geneticists and wide range of readers.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5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3986"/>
            <a:ext cx="8352928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4665"/>
            <a:ext cx="5657978" cy="38164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94113" y="404665"/>
            <a:ext cx="259228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Научный руководитель:</a:t>
            </a:r>
          </a:p>
          <a:p>
            <a:r>
              <a:rPr lang="ru-RU" sz="1100" b="1" dirty="0" err="1"/>
              <a:t>Оразак</a:t>
            </a:r>
            <a:r>
              <a:rPr lang="ru-RU" sz="1100" b="1" dirty="0"/>
              <a:t> </a:t>
            </a:r>
            <a:r>
              <a:rPr lang="ru-RU" sz="1100" b="1" dirty="0" err="1"/>
              <a:t>Исмагулов</a:t>
            </a:r>
            <a:r>
              <a:rPr lang="ru-RU" sz="1100" b="1" dirty="0"/>
              <a:t> </a:t>
            </a:r>
            <a:r>
              <a:rPr lang="ru-RU" sz="1100" b="1" dirty="0" smtClean="0"/>
              <a:t>–</a:t>
            </a:r>
            <a:r>
              <a:rPr lang="ru-RU" sz="1100" dirty="0" smtClean="0"/>
              <a:t>академик </a:t>
            </a:r>
            <a:r>
              <a:rPr lang="ru-RU" sz="1100" dirty="0"/>
              <a:t>Национальной академии наук РК, член-корреспондент Болонской академии наук (Италия). Заслуженный деятель науки и техники Республики Казахстан.</a:t>
            </a:r>
          </a:p>
          <a:p>
            <a:r>
              <a:rPr lang="ru-RU" sz="1100" dirty="0" smtClean="0"/>
              <a:t>Консультант</a:t>
            </a:r>
            <a:r>
              <a:rPr lang="ru-RU" sz="1100" dirty="0"/>
              <a:t>:</a:t>
            </a:r>
          </a:p>
          <a:p>
            <a:r>
              <a:rPr lang="ru-RU" sz="1100" b="1" dirty="0" err="1"/>
              <a:t>Кумеков</a:t>
            </a:r>
            <a:r>
              <a:rPr lang="ru-RU" sz="1100" b="1" dirty="0"/>
              <a:t> </a:t>
            </a:r>
            <a:r>
              <a:rPr lang="ru-RU" sz="1100" b="1" dirty="0" err="1"/>
              <a:t>Болат</a:t>
            </a:r>
            <a:r>
              <a:rPr lang="ru-RU" sz="1100" b="1" dirty="0"/>
              <a:t> </a:t>
            </a:r>
            <a:r>
              <a:rPr lang="ru-RU" sz="1100" b="1" dirty="0" err="1"/>
              <a:t>Ешмухамедович</a:t>
            </a:r>
            <a:r>
              <a:rPr lang="ru-RU" sz="1100" b="1" dirty="0"/>
              <a:t> – </a:t>
            </a:r>
            <a:r>
              <a:rPr lang="ru-RU" sz="1100" dirty="0"/>
              <a:t>академик НАН РК, доктор исторических наук.</a:t>
            </a:r>
          </a:p>
          <a:p>
            <a:r>
              <a:rPr lang="ru-RU" sz="1100" dirty="0"/>
              <a:t>Научный редактор: </a:t>
            </a:r>
          </a:p>
          <a:p>
            <a:r>
              <a:rPr lang="ru-RU" sz="1100" b="1" dirty="0"/>
              <a:t>Абаев Николай </a:t>
            </a:r>
            <a:r>
              <a:rPr lang="ru-RU" sz="1100" b="1" dirty="0" smtClean="0"/>
              <a:t>Вяч</a:t>
            </a:r>
            <a:r>
              <a:rPr lang="ru-RU" sz="1100" b="1" dirty="0"/>
              <a:t>е</a:t>
            </a:r>
            <a:r>
              <a:rPr lang="ru-RU" sz="1100" b="1" dirty="0" smtClean="0"/>
              <a:t>славович </a:t>
            </a:r>
            <a:r>
              <a:rPr lang="ru-RU" sz="1100" dirty="0"/>
              <a:t>- профессор доктор исторических наук</a:t>
            </a:r>
          </a:p>
          <a:p>
            <a:r>
              <a:rPr lang="ru-RU" sz="1100" dirty="0" smtClean="0"/>
              <a:t>Рецензент</a:t>
            </a:r>
            <a:r>
              <a:rPr lang="ru-RU" sz="1100" dirty="0"/>
              <a:t>:</a:t>
            </a:r>
          </a:p>
          <a:p>
            <a:r>
              <a:rPr lang="ru-RU" sz="1100" b="1" dirty="0"/>
              <a:t>Др. Ширин </a:t>
            </a:r>
            <a:r>
              <a:rPr lang="ru-RU" sz="1100" b="1" dirty="0" err="1"/>
              <a:t>Акинер</a:t>
            </a:r>
            <a:r>
              <a:rPr lang="ru-RU" sz="1100" b="1" dirty="0"/>
              <a:t> – </a:t>
            </a:r>
            <a:r>
              <a:rPr lang="ru-RU" sz="1100" dirty="0"/>
              <a:t>профессор университета Кембриджа, Лондон, Великобритания.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5" y="4240031"/>
            <a:ext cx="83188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Настоящая книга является итогом исследований патрилинейных генеалогий </a:t>
            </a:r>
            <a:r>
              <a:rPr lang="ru-RU" sz="1100" dirty="0" err="1"/>
              <a:t>чингизидов</a:t>
            </a:r>
            <a:r>
              <a:rPr lang="ru-RU" sz="1100" dirty="0"/>
              <a:t> в масштабах всего мира в непрерывной родственно-семейной репродуктивной последовательности. Глубина исследований – 800 лет, численный охват </a:t>
            </a:r>
            <a:r>
              <a:rPr lang="ru-RU" sz="1100" dirty="0" err="1"/>
              <a:t>чингизидов</a:t>
            </a:r>
            <a:r>
              <a:rPr lang="ru-RU" sz="1100" dirty="0"/>
              <a:t> – более 5 тысяч человек. Сделан обстоятельный вывод о принадлежности их к потомкам Великого Правителя – Чингисхана. Результат десятилетних исследований генеалогии </a:t>
            </a:r>
            <a:r>
              <a:rPr lang="ru-RU" sz="1100" dirty="0" err="1"/>
              <a:t>чингизидов</a:t>
            </a:r>
            <a:r>
              <a:rPr lang="ru-RU" sz="1100" dirty="0"/>
              <a:t>. </a:t>
            </a:r>
          </a:p>
          <a:p>
            <a:r>
              <a:rPr lang="ru-RU" sz="1100" dirty="0" smtClean="0"/>
              <a:t>Тем </a:t>
            </a:r>
            <a:r>
              <a:rPr lang="ru-RU" sz="1100" dirty="0"/>
              <a:t>самым авторами смоделирована несущая конструкция исторических событий на Евразийском континенте, через правящую династию </a:t>
            </a:r>
            <a:r>
              <a:rPr lang="ru-RU" sz="1100" dirty="0" err="1"/>
              <a:t>чингизидов</a:t>
            </a:r>
            <a:r>
              <a:rPr lang="ru-RU" sz="1100" dirty="0"/>
              <a:t> с </a:t>
            </a:r>
            <a:r>
              <a:rPr lang="en-US" sz="1100" dirty="0"/>
              <a:t>XIII</a:t>
            </a:r>
            <a:r>
              <a:rPr lang="ru-RU" sz="1100" dirty="0"/>
              <a:t>-</a:t>
            </a:r>
            <a:r>
              <a:rPr lang="en-US" sz="1100" dirty="0"/>
              <a:t>XIX </a:t>
            </a:r>
            <a:r>
              <a:rPr lang="ru-RU" sz="1100" dirty="0"/>
              <a:t>вв.</a:t>
            </a:r>
          </a:p>
          <a:p>
            <a:r>
              <a:rPr lang="ru-RU" sz="1100" dirty="0"/>
              <a:t>Научно-исследовательская работа поможет читателю понять, что интеграция народов, объединенных общей исторической судьбой, идеологией и природой в крупные, самодостаточные комплексы, типа Евразийского сообщества, поможет и выжить в условиях </a:t>
            </a:r>
            <a:r>
              <a:rPr lang="ru-RU" sz="1100" dirty="0" err="1"/>
              <a:t>мультикультурных</a:t>
            </a:r>
            <a:r>
              <a:rPr lang="ru-RU" sz="1100" dirty="0"/>
              <a:t> образований. </a:t>
            </a:r>
          </a:p>
          <a:p>
            <a:r>
              <a:rPr lang="ru-RU" sz="1100" dirty="0"/>
              <a:t>Предназначена для историков, </a:t>
            </a:r>
            <a:r>
              <a:rPr lang="ru-RU" sz="1100" dirty="0" err="1"/>
              <a:t>социобиологов</a:t>
            </a:r>
            <a:r>
              <a:rPr lang="ru-RU" sz="1100" dirty="0"/>
              <a:t>, политологов, генетиков-</a:t>
            </a:r>
            <a:r>
              <a:rPr lang="ru-RU" sz="1100" dirty="0" err="1"/>
              <a:t>генографов</a:t>
            </a:r>
            <a:r>
              <a:rPr lang="ru-RU" sz="1100" dirty="0"/>
              <a:t> и широкого круга читателей.</a:t>
            </a:r>
          </a:p>
          <a:p>
            <a:r>
              <a:rPr lang="ru-RU" sz="1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12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036496" cy="63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4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73"/>
            <a:ext cx="9144000" cy="64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92"/>
            <a:ext cx="9144000" cy="64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292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Презентация PowerPoint</vt:lpstr>
      <vt:lpstr>Презентация PowerPoint</vt:lpstr>
      <vt:lpstr>Презентация PowerPoint</vt:lpstr>
      <vt:lpstr>Научный руководитель: Оразак Исмагулов – главный научный сотрудник Национального музея РК, доктор исторических наук, профессор, академик Национальной академии наук РК, член- корреспондент Болонской академии наук (Италия). Заслуженный деятель науки и техники Республики Казахстан. Рецензент: Др. Ширин Акинер – профессор университета Кембриджа, Лондон, Великобритания.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ATTENTION!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Gizat</dc:creator>
  <cp:lastModifiedBy>Gizat</cp:lastModifiedBy>
  <cp:revision>10</cp:revision>
  <dcterms:created xsi:type="dcterms:W3CDTF">2016-08-08T04:53:27Z</dcterms:created>
  <dcterms:modified xsi:type="dcterms:W3CDTF">2016-08-09T06:54:15Z</dcterms:modified>
</cp:coreProperties>
</file>